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0" autoAdjust="0"/>
    <p:restoredTop sz="96327"/>
  </p:normalViewPr>
  <p:slideViewPr>
    <p:cSldViewPr snapToGrid="0" snapToObjects="1" showGuides="1">
      <p:cViewPr varScale="1">
        <p:scale>
          <a:sx n="72" d="100"/>
          <a:sy n="72" d="100"/>
        </p:scale>
        <p:origin x="2836" y="56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2629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1884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EC39035-A552-1944-B87B-1640E16DAFED}"/>
              </a:ext>
            </a:extLst>
          </p:cNvPr>
          <p:cNvSpPr txBox="1">
            <a:spLocks/>
          </p:cNvSpPr>
          <p:nvPr/>
        </p:nvSpPr>
        <p:spPr>
          <a:xfrm>
            <a:off x="483869" y="7749153"/>
            <a:ext cx="2088850" cy="1880904"/>
          </a:xfrm>
          <a:prstGeom prst="rect">
            <a:avLst/>
          </a:prstGeom>
        </p:spPr>
        <p:txBody>
          <a:bodyPr/>
          <a:lstStyle>
            <a:lvl1pPr marL="0" indent="0" algn="l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2315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/>
              <a:t>Enter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1632654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  -  Compatibility Mode" id="{D529E681-C29E-144E-AA9A-2CE5FDC5609C}" vid="{19CE9781-D521-1042-B45A-16C696A814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Every result counts poster - Probation</Template>
  <TotalTime>0</TotalTime>
  <Words>4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Bharadia, Binit</dc:creator>
  <cp:lastModifiedBy>Bharadia, Binit</cp:lastModifiedBy>
  <cp:revision>1</cp:revision>
  <dcterms:created xsi:type="dcterms:W3CDTF">2021-05-20T14:03:15Z</dcterms:created>
  <dcterms:modified xsi:type="dcterms:W3CDTF">2021-05-20T14:03:40Z</dcterms:modified>
</cp:coreProperties>
</file>