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6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07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2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61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3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57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5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3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5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74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20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01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8CE51-7309-4E9C-BE29-7E7F5E99428A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7E8B4-3452-483A-8111-9D0C6B2EA8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3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mpps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31" y="233465"/>
            <a:ext cx="1800782" cy="80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1531" y="1130722"/>
            <a:ext cx="6826469" cy="884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Arriving home safely:</a:t>
            </a:r>
          </a:p>
          <a:p>
            <a:pPr algn="ctr"/>
            <a:r>
              <a:rPr lang="en-GB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Keeping yourself, your colleagues and your families safe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30" y="2248831"/>
            <a:ext cx="433059" cy="43305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35568" y="2117548"/>
            <a:ext cx="58545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Before leaving work: </a:t>
            </a:r>
            <a:r>
              <a:rPr lang="en-GB" i="1" dirty="0"/>
              <a:t>wash hands and change out of work clothes if possible. Check on colleagues before you leave: are they okay?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30" y="3022546"/>
            <a:ext cx="433059" cy="433059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835568" y="3027037"/>
            <a:ext cx="5866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Arriving at home: </a:t>
            </a:r>
            <a:r>
              <a:rPr lang="en-GB" i="1" dirty="0"/>
              <a:t>wipe steering wheel, controls and door handles.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30" y="3747086"/>
            <a:ext cx="433059" cy="433059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835566" y="3702461"/>
            <a:ext cx="58661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At the front door: </a:t>
            </a:r>
            <a:r>
              <a:rPr lang="en-GB" i="1" dirty="0"/>
              <a:t>pause, acknowledge one thing that was difficult today: let it go. Breathe. Reset. Go inside.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08" y="4521178"/>
            <a:ext cx="433059" cy="43305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08" y="5223546"/>
            <a:ext cx="433059" cy="43305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847148" y="4543650"/>
            <a:ext cx="56322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Shout hello to your loved ones: </a:t>
            </a:r>
            <a:r>
              <a:rPr lang="en-GB" i="1" dirty="0"/>
              <a:t>No physical contact yet!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08" y="5898652"/>
            <a:ext cx="433059" cy="433059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818523" y="5148390"/>
            <a:ext cx="5866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Plastic box at the door: </a:t>
            </a:r>
            <a:r>
              <a:rPr lang="en-GB" i="1" dirty="0"/>
              <a:t>leave work shoes, outer clothes, bag, keychain and belt in box.  Wipe down house/car keys.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30" y="6641175"/>
            <a:ext cx="433059" cy="433059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818524" y="5929435"/>
            <a:ext cx="5866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Phone: </a:t>
            </a:r>
            <a:r>
              <a:rPr lang="en-GB" i="1" dirty="0"/>
              <a:t>wipe and clean  phone really thoroughly.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830" y="7458078"/>
            <a:ext cx="433059" cy="433059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776431" y="6576830"/>
            <a:ext cx="5866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Walk straight to bathroom: </a:t>
            </a:r>
            <a:r>
              <a:rPr lang="en-GB" i="1" dirty="0"/>
              <a:t>wash or shower, especially hands, arms and face, with soap and hot water.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23989" y="7371415"/>
            <a:ext cx="58661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/>
              <a:t>Are you okay?: </a:t>
            </a:r>
            <a:r>
              <a:rPr lang="en-GB" i="1" dirty="0"/>
              <a:t>Consider whether you need to talk or access support. The Staff Support Quick Guide provides support details.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-15767" y="8401709"/>
            <a:ext cx="68737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7030A0"/>
                </a:solidFill>
              </a:rPr>
              <a:t>Be proud of the care and support you gave today.  </a:t>
            </a:r>
          </a:p>
          <a:p>
            <a:pPr algn="ctr"/>
            <a:r>
              <a:rPr lang="en-GB" sz="2000" b="1" dirty="0">
                <a:solidFill>
                  <a:srgbClr val="7030A0"/>
                </a:solidFill>
              </a:rPr>
              <a:t>Now switch your attention to home.  Rest and recharge.  </a:t>
            </a:r>
          </a:p>
        </p:txBody>
      </p:sp>
      <p:pic>
        <p:nvPicPr>
          <p:cNvPr id="1026" name="Picture 2" descr="https://intranet.noms.gsi.gov.uk/__data/assets/image/0016/1015171/Thank-you-v2.png">
            <a:extLst>
              <a:ext uri="{FF2B5EF4-FFF2-40B4-BE49-F238E27FC236}">
                <a16:creationId xmlns:a16="http://schemas.microsoft.com/office/drawing/2014/main" id="{A812C203-1E9F-4EB6-8CA7-F9EC2679C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32" y="9360489"/>
            <a:ext cx="5999568" cy="248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523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ED8B26101BCA41B8CAA9C7D0CAB250" ma:contentTypeVersion="13" ma:contentTypeDescription="Create a new document." ma:contentTypeScope="" ma:versionID="417305ca2983061e5a62525af0f980b3">
  <xsd:schema xmlns:xsd="http://www.w3.org/2001/XMLSchema" xmlns:xs="http://www.w3.org/2001/XMLSchema" xmlns:p="http://schemas.microsoft.com/office/2006/metadata/properties" xmlns:ns3="07eca7b1-41cf-405d-ab9b-9852a2089dc6" xmlns:ns4="eba624c0-40c3-4cca-abda-92d66bdf49ec" targetNamespace="http://schemas.microsoft.com/office/2006/metadata/properties" ma:root="true" ma:fieldsID="492f818c66ae5f74e973fe9aca57d088" ns3:_="" ns4:_="">
    <xsd:import namespace="07eca7b1-41cf-405d-ab9b-9852a2089dc6"/>
    <xsd:import namespace="eba624c0-40c3-4cca-abda-92d66bdf49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eca7b1-41cf-405d-ab9b-9852a2089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a624c0-40c3-4cca-abda-92d66bdf49e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FBA4A3-BC47-49D0-BDCC-B2BF97F031E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eba624c0-40c3-4cca-abda-92d66bdf49ec"/>
    <ds:schemaRef ds:uri="07eca7b1-41cf-405d-ab9b-9852a2089dc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48A4255-36B6-442B-868F-3563F8BF4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eca7b1-41cf-405d-ab9b-9852a2089dc6"/>
    <ds:schemaRef ds:uri="eba624c0-40c3-4cca-abda-92d66bdf49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B48D4C-36EC-4859-B458-DCE4355992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194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Arriving home safely</dc:title>
  <dc:creator>Dervin, Karen [HMPS]</dc:creator>
  <cp:lastModifiedBy>Cornmell, Clare</cp:lastModifiedBy>
  <cp:revision>14</cp:revision>
  <dcterms:created xsi:type="dcterms:W3CDTF">2020-04-16T08:39:01Z</dcterms:created>
  <dcterms:modified xsi:type="dcterms:W3CDTF">2020-04-21T08:49:19Z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0x010100B9ED8B26101BCA41B8CAA9C7D0CAB250</vt:lpwstr>
  </property>
</Properties>
</file>